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4" r:id="rId22"/>
    <p:sldId id="288" r:id="rId23"/>
    <p:sldId id="286" r:id="rId24"/>
    <p:sldId id="287"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14/05/2019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14/05/2019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14/5/2019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Approximately independent 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could lead to -38 (GCTA) or +53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a:t>
            </a:r>
            <a:r>
              <a:rPr lang="en-GB" dirty="0" smtClean="0"/>
              <a:t>GCTA.</a:t>
            </a:r>
            <a:endParaRPr lang="en-GB" dirty="0" smtClean="0"/>
          </a:p>
          <a:p>
            <a:r>
              <a:rPr lang="en-GB" dirty="0" smtClean="0"/>
              <a:t>Conduct downstream analysis: </a:t>
            </a:r>
            <a:r>
              <a:rPr lang="en-GB" dirty="0" smtClean="0"/>
              <a:t>cis/trans classification and </a:t>
            </a:r>
            <a:r>
              <a:rPr lang="en-GB" dirty="0" err="1" smtClean="0"/>
              <a:t>PhenoScanner</a:t>
            </a:r>
            <a:r>
              <a:rPr lang="en-GB" dirty="0" smtClean="0"/>
              <a:t> </a:t>
            </a:r>
            <a:r>
              <a:rPr lang="en-GB" dirty="0" smtClean="0"/>
              <a:t>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4083915589"/>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a:t>
            </a:r>
            <a:r>
              <a:rPr lang="en-GB" altLang="en-US" sz="2400" dirty="0" smtClean="0">
                <a:latin typeface="Arial" charset="0"/>
                <a:ea typeface="SimSun" pitchFamily="2" charset="-122"/>
              </a:rPr>
              <a:t>trans </a:t>
            </a:r>
            <a:r>
              <a:rPr lang="en-GB" altLang="en-US" sz="2400" dirty="0" smtClean="0">
                <a:latin typeface="Arial" charset="0"/>
                <a:ea typeface="SimSun" pitchFamily="2" charset="-122"/>
              </a:rPr>
              <a:t>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a:t>
            </a:r>
            <a:r>
              <a:rPr lang="en-GB" dirty="0" smtClean="0"/>
              <a:t>v1.1. </a:t>
            </a:r>
            <a:r>
              <a:rPr lang="en-GB" smtClean="0"/>
              <a:t>esp. </a:t>
            </a:r>
            <a:r>
              <a:rPr lang="en-GB" dirty="0" smtClean="0"/>
              <a:t>on </a:t>
            </a:r>
            <a:r>
              <a:rPr lang="en-GB" dirty="0" smtClean="0"/>
              <a:t>OPG by Kwan et al. (2014</a:t>
            </a:r>
            <a:r>
              <a:rPr lang="en-GB" dirty="0" smtClean="0"/>
              <a:t>).</a:t>
            </a:r>
          </a:p>
          <a:p>
            <a:r>
              <a:rPr lang="en-GB" dirty="0" err="1" smtClean="0"/>
              <a:t>PhenoScanner</a:t>
            </a:r>
            <a:r>
              <a:rPr lang="en-GB" dirty="0" smtClean="0"/>
              <a:t> v2 results for INF1 as a whole and by proteins.</a:t>
            </a:r>
            <a:endParaRPr lang="en-GB" dirty="0" smtClean="0"/>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smtClean="0"/>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1202</TotalTime>
  <Words>1536</Words>
  <Application>Microsoft Office PowerPoint</Application>
  <PresentationFormat>Widescreen</PresentationFormat>
  <Paragraphs>216</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Approximately independent LD blocks</vt:lpstr>
      <vt:lpstr>Results</vt:lpstr>
      <vt:lpstr>375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604</cp:revision>
  <dcterms:created xsi:type="dcterms:W3CDTF">2018-11-11T14:47:16Z</dcterms:created>
  <dcterms:modified xsi:type="dcterms:W3CDTF">2019-05-14T15:43:57Z</dcterms:modified>
</cp:coreProperties>
</file>